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702" r:id="rId3"/>
  </p:sldMasterIdLst>
  <p:notesMasterIdLst>
    <p:notesMasterId r:id="rId9"/>
  </p:notesMasterIdLst>
  <p:sldIdLst>
    <p:sldId id="256" r:id="rId4"/>
    <p:sldId id="284" r:id="rId5"/>
    <p:sldId id="285" r:id="rId6"/>
    <p:sldId id="322" r:id="rId7"/>
    <p:sldId id="270" r:id="rId8"/>
  </p:sldIdLst>
  <p:sldSz cx="12192000" cy="6858000"/>
  <p:notesSz cx="6858000" cy="9144000"/>
  <p:embeddedFontLst>
    <p:embeddedFont>
      <p:font typeface="Montserrat SemiBold" panose="020B0604020202020204" charset="0"/>
      <p:regular r:id="rId10"/>
      <p:bold r:id="rId11"/>
      <p:italic r:id="rId12"/>
      <p:boldItalic r:id="rId13"/>
    </p:embeddedFont>
    <p:embeddedFont>
      <p:font typeface="Microsoft Sans Serif" panose="020B0604020202020204" pitchFamily="34" charset="0"/>
      <p:regular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r/zibmaK7Jok9d/m/Nk9bByoj0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нова Валерия Андрее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70" Type="http://customschemas.google.com/relationships/presentationmetadata" Target="meta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445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9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16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2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3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/>
          <p:nvPr/>
        </p:nvSpPr>
        <p:spPr>
          <a:xfrm>
            <a:off x="10848975" y="0"/>
            <a:ext cx="496676" cy="533400"/>
          </a:xfrm>
          <a:custGeom>
            <a:avLst/>
            <a:gdLst/>
            <a:ahLst/>
            <a:cxnLst/>
            <a:rect l="l" t="t" r="r" b="b"/>
            <a:pathLst>
              <a:path w="346" h="372" extrusionOk="0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0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">
  <p:cSld name="Заголовок и объект 0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body" idx="2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2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52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8"/>
          <p:cNvSpPr/>
          <p:nvPr/>
        </p:nvSpPr>
        <p:spPr>
          <a:xfrm>
            <a:off x="10848975" y="0"/>
            <a:ext cx="496676" cy="533400"/>
          </a:xfrm>
          <a:custGeom>
            <a:avLst/>
            <a:gdLst/>
            <a:ahLst/>
            <a:cxnLst/>
            <a:rect l="l" t="t" r="r" b="b"/>
            <a:pathLst>
              <a:path w="346" h="372" extrusionOk="0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8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0DF30-666A-4AA3-8165-7D0604413B5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83F3-9C40-48F1-BF22-CE364DCFE49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275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0E35A-8ED6-4A93-A996-A42407F16A3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B43AB-54A4-4B07-8EB6-6054E7BBC4E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85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3BA71-8190-4878-AF5B-A26C4150649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123E1-E7AD-49B8-AC8C-05C67ACB828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EDA6C-8E1E-48FD-972A-20C0086EF5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844B5-3AE5-4A78-8A59-7A1FABC5C86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01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E1AAD-1524-4017-A5A0-E112DCD21EA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2512C8-9062-4EEA-A9A8-F4F96030FFD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9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C4D2-DD57-4F40-A729-6CF3045582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43201-4C24-46FD-A565-A4288C86D45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3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77CC2-8806-4FFE-8A81-4DF7FEB14F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1D336-247D-4C14-A6BC-D57CADA4133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74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1FEC6-E064-4F6A-8D08-277AC8CD03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EE339-C227-475A-A90E-4996FD5ADBF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4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DF443-BC97-424D-BC89-F44A8B1224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2333-14AB-4E88-826B-B4ADF45AEAA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84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A38DC-DB02-4447-891C-4667AAE825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76B36-B7E0-46E4-B1EF-478762BA5AD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020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ADB2F-6D8C-4997-82D8-364B6B553A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E02F9-6D30-4BCA-B1A9-C07A2C4BA68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8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A6EC1-1BC4-42C5-BB87-5F582B98C98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997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A01C3-D69A-427B-9FB6-EF90581335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3D393E-85E2-466A-8927-E856688A468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62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://list.rusada.ru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"/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 txBox="1"/>
          <p:nvPr/>
        </p:nvSpPr>
        <p:spPr>
          <a:xfrm>
            <a:off x="3790604" y="1622121"/>
            <a:ext cx="844683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ru-RU" sz="3500" b="1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endParaRPr lang="ru-RU" sz="3500" b="1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500" b="1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Последствия применения допинга. </a:t>
            </a:r>
          </a:p>
          <a:p>
            <a:pPr lvl="0" algn="ctr"/>
            <a:endParaRPr lang="ru-RU" sz="3500" b="1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500" b="1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3500" b="1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Виды нарушений антидопинговых правил</a:t>
            </a:r>
            <a:r>
              <a:rPr lang="ru-RU" sz="3500" b="1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ru-RU" sz="35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ru-RU" sz="35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35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ru-RU" sz="35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35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" name="object 3"/>
          <p:cNvGrpSpPr/>
          <p:nvPr/>
        </p:nvGrpSpPr>
        <p:grpSpPr>
          <a:xfrm>
            <a:off x="0" y="0"/>
            <a:ext cx="5271770" cy="6861175"/>
            <a:chOff x="0" y="0"/>
            <a:chExt cx="5271770" cy="6861175"/>
          </a:xfrm>
        </p:grpSpPr>
        <p:pic>
          <p:nvPicPr>
            <p:cNvPr id="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01496" cy="6857998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3047" y="0"/>
              <a:ext cx="3837940" cy="6858000"/>
            </a:xfrm>
            <a:custGeom>
              <a:avLst/>
              <a:gdLst/>
              <a:ahLst/>
              <a:cxnLst/>
              <a:rect l="l" t="t" r="r" b="b"/>
              <a:pathLst>
                <a:path w="3837940" h="6858000">
                  <a:moveTo>
                    <a:pt x="3837559" y="0"/>
                  </a:moveTo>
                  <a:lnTo>
                    <a:pt x="2393301" y="0"/>
                  </a:lnTo>
                  <a:lnTo>
                    <a:pt x="0" y="3463416"/>
                  </a:lnTo>
                  <a:lnTo>
                    <a:pt x="2334604" y="6857995"/>
                  </a:lnTo>
                  <a:lnTo>
                    <a:pt x="3772287" y="6857995"/>
                  </a:lnTo>
                  <a:lnTo>
                    <a:pt x="1412367" y="3480435"/>
                  </a:lnTo>
                  <a:lnTo>
                    <a:pt x="383755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3047" y="0"/>
              <a:ext cx="2393315" cy="6858000"/>
            </a:xfrm>
            <a:custGeom>
              <a:avLst/>
              <a:gdLst/>
              <a:ahLst/>
              <a:cxnLst/>
              <a:rect l="l" t="t" r="r" b="b"/>
              <a:pathLst>
                <a:path w="2393315" h="6858000">
                  <a:moveTo>
                    <a:pt x="2393301" y="0"/>
                  </a:moveTo>
                  <a:lnTo>
                    <a:pt x="0" y="3463416"/>
                  </a:lnTo>
                  <a:lnTo>
                    <a:pt x="2334604" y="685799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" y="0"/>
              <a:ext cx="3983736" cy="6861043"/>
            </a:xfrm>
            <a:prstGeom prst="rect">
              <a:avLst/>
            </a:prstGeom>
          </p:spPr>
        </p:pic>
        <p:sp>
          <p:nvSpPr>
            <p:cNvPr id="11" name="object 8"/>
            <p:cNvSpPr/>
            <p:nvPr/>
          </p:nvSpPr>
          <p:spPr>
            <a:xfrm>
              <a:off x="665988" y="0"/>
              <a:ext cx="3837940" cy="6858000"/>
            </a:xfrm>
            <a:custGeom>
              <a:avLst/>
              <a:gdLst/>
              <a:ahLst/>
              <a:cxnLst/>
              <a:rect l="l" t="t" r="r" b="b"/>
              <a:pathLst>
                <a:path w="3837940" h="6858000">
                  <a:moveTo>
                    <a:pt x="3837559" y="0"/>
                  </a:moveTo>
                  <a:lnTo>
                    <a:pt x="2393301" y="0"/>
                  </a:lnTo>
                  <a:lnTo>
                    <a:pt x="0" y="3463416"/>
                  </a:lnTo>
                  <a:lnTo>
                    <a:pt x="2334604" y="6857995"/>
                  </a:lnTo>
                  <a:lnTo>
                    <a:pt x="3772287" y="6857995"/>
                  </a:lnTo>
                  <a:lnTo>
                    <a:pt x="1412367" y="3480435"/>
                  </a:lnTo>
                  <a:lnTo>
                    <a:pt x="383755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665988" y="0"/>
              <a:ext cx="2393315" cy="6858000"/>
            </a:xfrm>
            <a:custGeom>
              <a:avLst/>
              <a:gdLst/>
              <a:ahLst/>
              <a:cxnLst/>
              <a:rect l="l" t="t" r="r" b="b"/>
              <a:pathLst>
                <a:path w="2393315" h="6858000">
                  <a:moveTo>
                    <a:pt x="2393301" y="0"/>
                  </a:moveTo>
                  <a:lnTo>
                    <a:pt x="0" y="3463416"/>
                  </a:lnTo>
                  <a:lnTo>
                    <a:pt x="2334604" y="685799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9304" y="0"/>
              <a:ext cx="3982212" cy="6861043"/>
            </a:xfrm>
            <a:prstGeom prst="rect">
              <a:avLst/>
            </a:prstGeom>
          </p:spPr>
        </p:pic>
        <p:sp>
          <p:nvSpPr>
            <p:cNvPr id="14" name="object 11"/>
            <p:cNvSpPr/>
            <p:nvPr/>
          </p:nvSpPr>
          <p:spPr>
            <a:xfrm>
              <a:off x="1356360" y="0"/>
              <a:ext cx="3836035" cy="6858000"/>
            </a:xfrm>
            <a:custGeom>
              <a:avLst/>
              <a:gdLst/>
              <a:ahLst/>
              <a:cxnLst/>
              <a:rect l="l" t="t" r="r" b="b"/>
              <a:pathLst>
                <a:path w="3836035" h="6858000">
                  <a:moveTo>
                    <a:pt x="3836041" y="0"/>
                  </a:moveTo>
                  <a:lnTo>
                    <a:pt x="2392302" y="0"/>
                  </a:lnTo>
                  <a:lnTo>
                    <a:pt x="0" y="3463416"/>
                  </a:lnTo>
                  <a:lnTo>
                    <a:pt x="2333590" y="6857995"/>
                  </a:lnTo>
                  <a:lnTo>
                    <a:pt x="3770765" y="6857995"/>
                  </a:lnTo>
                  <a:lnTo>
                    <a:pt x="1411732" y="3480435"/>
                  </a:lnTo>
                  <a:lnTo>
                    <a:pt x="383604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1356360" y="0"/>
              <a:ext cx="3836035" cy="6858000"/>
            </a:xfrm>
            <a:custGeom>
              <a:avLst/>
              <a:gdLst/>
              <a:ahLst/>
              <a:cxnLst/>
              <a:rect l="l" t="t" r="r" b="b"/>
              <a:pathLst>
                <a:path w="3836035" h="6858000">
                  <a:moveTo>
                    <a:pt x="2392302" y="0"/>
                  </a:moveTo>
                  <a:lnTo>
                    <a:pt x="0" y="3463416"/>
                  </a:lnTo>
                  <a:lnTo>
                    <a:pt x="2333590" y="6857995"/>
                  </a:lnTo>
                </a:path>
                <a:path w="3836035" h="6858000">
                  <a:moveTo>
                    <a:pt x="3770765" y="6857995"/>
                  </a:moveTo>
                  <a:lnTo>
                    <a:pt x="1411732" y="3480435"/>
                  </a:lnTo>
                  <a:lnTo>
                    <a:pt x="383604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/>
          <p:nvPr/>
        </p:nvSpPr>
        <p:spPr>
          <a:xfrm>
            <a:off x="3649828" y="282176"/>
            <a:ext cx="6047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Montserrat SemiBold"/>
              <a:buNone/>
            </a:pPr>
            <a:r>
              <a:rPr lang="ru-RU" sz="3600" b="1" i="0" u="none" strike="noStrike" cap="none" dirty="0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такое допинг?</a:t>
            </a:r>
            <a:endParaRPr sz="3600" b="1" i="0" u="none" strike="noStrike" cap="none" dirty="0">
              <a:solidFill>
                <a:srgbClr val="00206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342749" y="1644271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ДОПИНГ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"/>
          <p:cNvSpPr txBox="1"/>
          <p:nvPr/>
        </p:nvSpPr>
        <p:spPr>
          <a:xfrm>
            <a:off x="500366" y="4214380"/>
            <a:ext cx="62989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Всемирный антидопинговый кодекс ВАДА - основополагающий документ, регламентирующий деятельность в сфере борьбы с допингом в </a:t>
            </a:r>
            <a:r>
              <a:rPr lang="ru-RU" sz="2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спорте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"/>
          <p:cNvSpPr txBox="1"/>
          <p:nvPr/>
        </p:nvSpPr>
        <p:spPr>
          <a:xfrm>
            <a:off x="496885" y="2991961"/>
            <a:ext cx="6207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СОВЕРШЕНИЕ ОДНОГО ИЛИ НЕСКОЛЬКИХ НАРУШЕНИЙ АНТИДОПИНГОВЫХ ПРАВИЛ</a:t>
            </a:r>
            <a:endParaRPr sz="1800" dirty="0"/>
          </a:p>
        </p:txBody>
      </p:sp>
      <p:sp>
        <p:nvSpPr>
          <p:cNvPr id="274" name="Google Shape;274;p2"/>
          <p:cNvSpPr/>
          <p:nvPr/>
        </p:nvSpPr>
        <p:spPr>
          <a:xfrm>
            <a:off x="3131669" y="2138420"/>
            <a:ext cx="518160" cy="8535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206" y="1128640"/>
            <a:ext cx="3722694" cy="52346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1"/>
          <p:cNvSpPr/>
          <p:nvPr/>
        </p:nvSpPr>
        <p:spPr>
          <a:xfrm>
            <a:off x="0" y="5733211"/>
            <a:ext cx="1435735" cy="1125220"/>
          </a:xfrm>
          <a:custGeom>
            <a:avLst/>
            <a:gdLst/>
            <a:ahLst/>
            <a:cxnLst/>
            <a:rect l="l" t="t" r="r" b="b"/>
            <a:pathLst>
              <a:path w="1435735" h="1125220">
                <a:moveTo>
                  <a:pt x="528828" y="803224"/>
                </a:moveTo>
                <a:lnTo>
                  <a:pt x="0" y="0"/>
                </a:lnTo>
                <a:lnTo>
                  <a:pt x="0" y="803224"/>
                </a:lnTo>
                <a:lnTo>
                  <a:pt x="528828" y="803224"/>
                </a:lnTo>
                <a:close/>
              </a:path>
              <a:path w="1435735" h="1125220">
                <a:moveTo>
                  <a:pt x="1435608" y="1124788"/>
                </a:moveTo>
                <a:lnTo>
                  <a:pt x="705154" y="15316"/>
                </a:lnTo>
                <a:lnTo>
                  <a:pt x="96012" y="15316"/>
                </a:lnTo>
                <a:lnTo>
                  <a:pt x="826452" y="1124788"/>
                </a:lnTo>
                <a:lnTo>
                  <a:pt x="1435608" y="112478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7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"/>
          <p:cNvSpPr/>
          <p:nvPr/>
        </p:nvSpPr>
        <p:spPr>
          <a:xfrm>
            <a:off x="4986867" y="2603714"/>
            <a:ext cx="2218267" cy="22182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05465" y="510924"/>
            <a:ext cx="11709870" cy="714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Наличие запрещенной субстанции в пробе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или попытка использования запрещенной субстанции или метода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Уклонение, отказ или неявка на процедуру сдачи пробы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порядка предоставления информации о местонахождении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Фальсификация или попытка фальсификации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Обладание запрещенной субстанцией или методом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Распространение или попытка распространения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Назначение или попытка назначения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Соучастие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Запрещенное сотрудничество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00"/>
              <a:buFont typeface="Arial"/>
              <a:buChar char="•"/>
            </a:pPr>
            <a:r>
              <a:rPr lang="ru-RU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Действие спортсмена или иного лица, направленные на воспрепятствование или преследование за предоставление информации уполномоченным органам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2593571" y="146786"/>
            <a:ext cx="74929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ВИДЫ НАРУШЕНИЙ </a:t>
            </a:r>
            <a:r>
              <a:rPr lang="ru-RU" sz="2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АНТИДОПИНГОВЫХ </a:t>
            </a:r>
            <a:r>
              <a:rPr lang="ru-RU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7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085" y="750671"/>
            <a:ext cx="9152890" cy="5911215"/>
          </a:xfrm>
          <a:custGeom>
            <a:avLst/>
            <a:gdLst/>
            <a:ahLst/>
            <a:cxnLst/>
            <a:rect l="l" t="t" r="r" b="b"/>
            <a:pathLst>
              <a:path w="9152890" h="5911215">
                <a:moveTo>
                  <a:pt x="9152509" y="4562805"/>
                </a:moveTo>
                <a:lnTo>
                  <a:pt x="6303137" y="4562805"/>
                </a:lnTo>
                <a:lnTo>
                  <a:pt x="0" y="4562805"/>
                </a:lnTo>
                <a:lnTo>
                  <a:pt x="0" y="5910643"/>
                </a:lnTo>
                <a:lnTo>
                  <a:pt x="6303137" y="5910643"/>
                </a:lnTo>
                <a:lnTo>
                  <a:pt x="9152509" y="5910643"/>
                </a:lnTo>
                <a:lnTo>
                  <a:pt x="9152509" y="4562805"/>
                </a:lnTo>
                <a:close/>
              </a:path>
              <a:path w="9152890" h="5911215">
                <a:moveTo>
                  <a:pt x="9152509" y="3370199"/>
                </a:moveTo>
                <a:lnTo>
                  <a:pt x="6303137" y="3370199"/>
                </a:lnTo>
                <a:lnTo>
                  <a:pt x="0" y="3370199"/>
                </a:lnTo>
                <a:lnTo>
                  <a:pt x="0" y="3767721"/>
                </a:lnTo>
                <a:lnTo>
                  <a:pt x="0" y="4165219"/>
                </a:lnTo>
                <a:lnTo>
                  <a:pt x="0" y="4562754"/>
                </a:lnTo>
                <a:lnTo>
                  <a:pt x="6303137" y="4562754"/>
                </a:lnTo>
                <a:lnTo>
                  <a:pt x="9152509" y="4562754"/>
                </a:lnTo>
                <a:lnTo>
                  <a:pt x="9152509" y="4165244"/>
                </a:lnTo>
                <a:lnTo>
                  <a:pt x="9152509" y="3767734"/>
                </a:lnTo>
                <a:lnTo>
                  <a:pt x="9152509" y="3370199"/>
                </a:lnTo>
                <a:close/>
              </a:path>
              <a:path w="9152890" h="5911215">
                <a:moveTo>
                  <a:pt x="9152509" y="795147"/>
                </a:moveTo>
                <a:lnTo>
                  <a:pt x="6303137" y="795147"/>
                </a:lnTo>
                <a:lnTo>
                  <a:pt x="0" y="795147"/>
                </a:lnTo>
                <a:lnTo>
                  <a:pt x="0" y="1415923"/>
                </a:lnTo>
                <a:lnTo>
                  <a:pt x="0" y="3370097"/>
                </a:lnTo>
                <a:lnTo>
                  <a:pt x="6303137" y="3370097"/>
                </a:lnTo>
                <a:lnTo>
                  <a:pt x="9152509" y="3370097"/>
                </a:lnTo>
                <a:lnTo>
                  <a:pt x="9152509" y="2972587"/>
                </a:lnTo>
                <a:lnTo>
                  <a:pt x="9152509" y="2972562"/>
                </a:lnTo>
                <a:lnTo>
                  <a:pt x="9152509" y="1415923"/>
                </a:lnTo>
                <a:lnTo>
                  <a:pt x="9152509" y="795147"/>
                </a:lnTo>
                <a:close/>
              </a:path>
              <a:path w="9152890" h="5911215">
                <a:moveTo>
                  <a:pt x="9152509" y="0"/>
                </a:moveTo>
                <a:lnTo>
                  <a:pt x="6303137" y="0"/>
                </a:lnTo>
                <a:lnTo>
                  <a:pt x="0" y="0"/>
                </a:lnTo>
                <a:lnTo>
                  <a:pt x="0" y="397510"/>
                </a:lnTo>
                <a:lnTo>
                  <a:pt x="0" y="795045"/>
                </a:lnTo>
                <a:lnTo>
                  <a:pt x="6303137" y="795045"/>
                </a:lnTo>
                <a:lnTo>
                  <a:pt x="9152509" y="795045"/>
                </a:lnTo>
                <a:lnTo>
                  <a:pt x="9152509" y="397535"/>
                </a:lnTo>
                <a:lnTo>
                  <a:pt x="915250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33131" y="779525"/>
            <a:ext cx="2205355" cy="106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Стандартная</a:t>
            </a:r>
            <a:r>
              <a:rPr sz="1600" b="1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Arial"/>
                <a:cs typeface="Arial"/>
              </a:rPr>
              <a:t>санкция</a:t>
            </a:r>
            <a:endParaRPr sz="1600">
              <a:latin typeface="Arial"/>
              <a:cs typeface="Arial"/>
            </a:endParaRPr>
          </a:p>
          <a:p>
            <a:pPr marL="12700" marR="840740">
              <a:lnSpc>
                <a:spcPts val="3130"/>
              </a:lnSpc>
              <a:spcBef>
                <a:spcPts val="10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2*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 </a:t>
            </a: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лет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232" y="779525"/>
            <a:ext cx="5533390" cy="1685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Вид</a:t>
            </a:r>
            <a:r>
              <a:rPr sz="16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Arial"/>
                <a:cs typeface="Arial"/>
              </a:rPr>
              <a:t>нарушения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Наличие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пробе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запрещенной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субстанции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2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Использование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попытка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использования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запрещенной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субстанции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метода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spc="-15" dirty="0">
                <a:latin typeface="Microsoft Sans Serif"/>
                <a:cs typeface="Microsoft Sans Serif"/>
              </a:rPr>
              <a:t>Уклонение,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отказ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неявка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процедуру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сдачи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пробы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3131" y="2195575"/>
            <a:ext cx="69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года*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3131" y="2734182"/>
            <a:ext cx="614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9232" y="2734182"/>
            <a:ext cx="4987290" cy="287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Нарушение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порядка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предоставления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информации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местонахождении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spc="-25" dirty="0">
                <a:latin typeface="Microsoft Sans Serif"/>
                <a:cs typeface="Microsoft Sans Serif"/>
              </a:rPr>
              <a:t>Фальсификация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попытка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фальсификации</a:t>
            </a:r>
            <a:endParaRPr sz="1600">
              <a:latin typeface="Microsoft Sans Serif"/>
              <a:cs typeface="Microsoft Sans Serif"/>
            </a:endParaRPr>
          </a:p>
          <a:p>
            <a:pPr marL="12700" marR="128905">
              <a:lnSpc>
                <a:spcPct val="163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Обладание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запрещенной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субстанции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методом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Распространение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попытка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распространения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Назначение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попытка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назначения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-10" dirty="0">
                <a:latin typeface="Microsoft Sans Serif"/>
                <a:cs typeface="Microsoft Sans Serif"/>
              </a:rPr>
              <a:t>Соучастие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Запрещенное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сотрудничество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2" y="5830620"/>
            <a:ext cx="57645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Действие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спортсмена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лица,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направленные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воспрепятствование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преследование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за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предоставление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информации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уполномоченным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органам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3131" y="3355086"/>
            <a:ext cx="2703195" cy="2257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ts val="3130"/>
              </a:lnSpc>
              <a:spcBef>
                <a:spcPts val="30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пожизненного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срока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4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пожизненного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срока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пожизненного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срока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3131" y="5830620"/>
            <a:ext cx="2703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пожизненного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срока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733211"/>
            <a:ext cx="1435735" cy="1125220"/>
          </a:xfrm>
          <a:custGeom>
            <a:avLst/>
            <a:gdLst/>
            <a:ahLst/>
            <a:cxnLst/>
            <a:rect l="l" t="t" r="r" b="b"/>
            <a:pathLst>
              <a:path w="1435735" h="1125220">
                <a:moveTo>
                  <a:pt x="528828" y="803224"/>
                </a:moveTo>
                <a:lnTo>
                  <a:pt x="0" y="0"/>
                </a:lnTo>
                <a:lnTo>
                  <a:pt x="0" y="803224"/>
                </a:lnTo>
                <a:lnTo>
                  <a:pt x="528828" y="803224"/>
                </a:lnTo>
                <a:close/>
              </a:path>
              <a:path w="1435735" h="1125220">
                <a:moveTo>
                  <a:pt x="1435608" y="1124788"/>
                </a:moveTo>
                <a:lnTo>
                  <a:pt x="705154" y="15316"/>
                </a:lnTo>
                <a:lnTo>
                  <a:pt x="96012" y="15316"/>
                </a:lnTo>
                <a:lnTo>
                  <a:pt x="826452" y="1124788"/>
                </a:lnTo>
                <a:lnTo>
                  <a:pt x="1435608" y="112478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63517" y="219202"/>
            <a:ext cx="46678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latin typeface="Arial"/>
                <a:cs typeface="Arial"/>
              </a:rPr>
              <a:t>ВОЗМОЖНЫЕ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САНКЦИИ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1451" y="5737859"/>
            <a:ext cx="8863965" cy="0"/>
          </a:xfrm>
          <a:custGeom>
            <a:avLst/>
            <a:gdLst/>
            <a:ahLst/>
            <a:cxnLst/>
            <a:rect l="l" t="t" r="r" b="b"/>
            <a:pathLst>
              <a:path w="8863965">
                <a:moveTo>
                  <a:pt x="0" y="0"/>
                </a:moveTo>
                <a:lnTo>
                  <a:pt x="8863584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71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5" descr="Shape 1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239" y="855406"/>
            <a:ext cx="8434627" cy="75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5"/>
          <p:cNvSpPr txBox="1"/>
          <p:nvPr/>
        </p:nvSpPr>
        <p:spPr>
          <a:xfrm>
            <a:off x="3348646" y="207072"/>
            <a:ext cx="5011503" cy="3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ПРОВЕРКИ ПРЕПАРАТОВ </a:t>
            </a:r>
            <a:endParaRPr dirty="0"/>
          </a:p>
        </p:txBody>
      </p:sp>
      <p:pic>
        <p:nvPicPr>
          <p:cNvPr id="367" name="Google Shape;367;p15" descr="Новая заметка.jpeg"/>
          <p:cNvPicPr preferRelativeResize="0"/>
          <p:nvPr/>
        </p:nvPicPr>
        <p:blipFill rotWithShape="1">
          <a:blip r:embed="rId4">
            <a:alphaModFix/>
          </a:blip>
          <a:srcRect t="217" b="65718"/>
          <a:stretch/>
        </p:blipFill>
        <p:spPr>
          <a:xfrm>
            <a:off x="2543503" y="1662487"/>
            <a:ext cx="7175642" cy="1275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5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4639747" y="3714362"/>
            <a:ext cx="2912506" cy="58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800"/>
              <a:buFont typeface="Calibri"/>
              <a:buNone/>
            </a:pPr>
            <a:r>
              <a:rPr lang="ru-RU" sz="3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38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list.rusada.ru</a:t>
            </a:r>
            <a:endParaRPr/>
          </a:p>
        </p:txBody>
      </p:sp>
      <p:pic>
        <p:nvPicPr>
          <p:cNvPr id="370" name="Google Shape;37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43761" y="2625504"/>
            <a:ext cx="1806019" cy="180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1"/>
          <p:cNvSpPr/>
          <p:nvPr/>
        </p:nvSpPr>
        <p:spPr>
          <a:xfrm>
            <a:off x="0" y="5733211"/>
            <a:ext cx="1435735" cy="1125220"/>
          </a:xfrm>
          <a:custGeom>
            <a:avLst/>
            <a:gdLst/>
            <a:ahLst/>
            <a:cxnLst/>
            <a:rect l="l" t="t" r="r" b="b"/>
            <a:pathLst>
              <a:path w="1435735" h="1125220">
                <a:moveTo>
                  <a:pt x="528828" y="803224"/>
                </a:moveTo>
                <a:lnTo>
                  <a:pt x="0" y="0"/>
                </a:lnTo>
                <a:lnTo>
                  <a:pt x="0" y="803224"/>
                </a:lnTo>
                <a:lnTo>
                  <a:pt x="528828" y="803224"/>
                </a:lnTo>
                <a:close/>
              </a:path>
              <a:path w="1435735" h="1125220">
                <a:moveTo>
                  <a:pt x="1435608" y="1124788"/>
                </a:moveTo>
                <a:lnTo>
                  <a:pt x="705154" y="15316"/>
                </a:lnTo>
                <a:lnTo>
                  <a:pt x="96012" y="15316"/>
                </a:lnTo>
                <a:lnTo>
                  <a:pt x="826452" y="1124788"/>
                </a:lnTo>
                <a:lnTo>
                  <a:pt x="1435608" y="112478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221</Words>
  <Application>Microsoft Office PowerPoint</Application>
  <PresentationFormat>Широкоэкранный</PresentationFormat>
  <Paragraphs>44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Montserrat SemiBold</vt:lpstr>
      <vt:lpstr>Microsoft Sans Serif</vt:lpstr>
      <vt:lpstr>Helvetica Neue</vt:lpstr>
      <vt:lpstr>Calibri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ВОЗМОЖНЫЕ САНКЦИИ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Пользователь</cp:lastModifiedBy>
  <cp:revision>26</cp:revision>
  <dcterms:created xsi:type="dcterms:W3CDTF">2021-09-29T06:21:49Z</dcterms:created>
  <dcterms:modified xsi:type="dcterms:W3CDTF">2024-03-05T13:37:27Z</dcterms:modified>
</cp:coreProperties>
</file>